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301" r:id="rId2"/>
    <p:sldId id="302" r:id="rId3"/>
    <p:sldId id="296" r:id="rId4"/>
    <p:sldId id="297" r:id="rId5"/>
    <p:sldId id="298" r:id="rId6"/>
    <p:sldId id="300" r:id="rId7"/>
    <p:sldId id="286" r:id="rId8"/>
    <p:sldId id="291" r:id="rId9"/>
    <p:sldId id="287" r:id="rId10"/>
    <p:sldId id="292" r:id="rId11"/>
    <p:sldId id="288" r:id="rId12"/>
    <p:sldId id="293" r:id="rId13"/>
    <p:sldId id="289" r:id="rId14"/>
    <p:sldId id="294" r:id="rId15"/>
    <p:sldId id="290" r:id="rId16"/>
    <p:sldId id="295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J’atteins un nombre cible par décomposition. 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7439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D3937832-4335-6604-B680-E40D418ABE06}"/>
              </a:ext>
            </a:extLst>
          </p:cNvPr>
          <p:cNvSpPr/>
          <p:nvPr/>
        </p:nvSpPr>
        <p:spPr>
          <a:xfrm>
            <a:off x="3779436" y="31152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91694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CA8A202-8E9E-A732-235F-8714AF257220}"/>
              </a:ext>
            </a:extLst>
          </p:cNvPr>
          <p:cNvSpPr/>
          <p:nvPr/>
        </p:nvSpPr>
        <p:spPr>
          <a:xfrm>
            <a:off x="5274624" y="144898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A36A015F-5F47-03C3-A285-7C37C5352669}"/>
              </a:ext>
            </a:extLst>
          </p:cNvPr>
          <p:cNvSpPr/>
          <p:nvPr/>
        </p:nvSpPr>
        <p:spPr>
          <a:xfrm>
            <a:off x="4044100" y="393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7E8E4769-8307-1C80-B65C-F13DA36D7452}"/>
              </a:ext>
            </a:extLst>
          </p:cNvPr>
          <p:cNvSpPr/>
          <p:nvPr/>
        </p:nvSpPr>
        <p:spPr>
          <a:xfrm>
            <a:off x="4582198" y="39243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55D5CE22-4539-9CEE-4760-79754E9A7C6F}"/>
              </a:ext>
            </a:extLst>
          </p:cNvPr>
          <p:cNvSpPr/>
          <p:nvPr/>
        </p:nvSpPr>
        <p:spPr>
          <a:xfrm>
            <a:off x="6197869" y="249526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480AE5C1-D3F2-FBF6-7471-A77C6D675CB9}"/>
              </a:ext>
            </a:extLst>
          </p:cNvPr>
          <p:cNvSpPr/>
          <p:nvPr/>
        </p:nvSpPr>
        <p:spPr>
          <a:xfrm>
            <a:off x="5786163" y="502883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71871784-840F-CA2E-64C0-4D214928FC21}"/>
              </a:ext>
            </a:extLst>
          </p:cNvPr>
          <p:cNvSpPr/>
          <p:nvPr/>
        </p:nvSpPr>
        <p:spPr>
          <a:xfrm>
            <a:off x="4285565" y="558904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3086D2D2-0A16-464D-BEEA-B912D7751AD1}"/>
              </a:ext>
            </a:extLst>
          </p:cNvPr>
          <p:cNvSpPr/>
          <p:nvPr/>
        </p:nvSpPr>
        <p:spPr>
          <a:xfrm>
            <a:off x="2254520" y="447125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4D406C82-7F4D-022E-B9D7-EC4BF4AB4BC3}"/>
              </a:ext>
            </a:extLst>
          </p:cNvPr>
          <p:cNvSpPr txBox="1"/>
          <p:nvPr/>
        </p:nvSpPr>
        <p:spPr>
          <a:xfrm>
            <a:off x="3163340" y="2981088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CC7634B7-AFBA-3DBE-5D2E-811C6272CBA5}"/>
              </a:ext>
            </a:extLst>
          </p:cNvPr>
          <p:cNvSpPr txBox="1"/>
          <p:nvPr/>
        </p:nvSpPr>
        <p:spPr>
          <a:xfrm>
            <a:off x="3711356" y="4276324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F9AB16E-221F-4003-4557-13279935DF4C}"/>
              </a:ext>
            </a:extLst>
          </p:cNvPr>
          <p:cNvSpPr txBox="1"/>
          <p:nvPr/>
        </p:nvSpPr>
        <p:spPr>
          <a:xfrm>
            <a:off x="4668323" y="4258758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D6152F4-0E02-7E02-613C-4BAA7F93C1A3}"/>
              </a:ext>
            </a:extLst>
          </p:cNvPr>
          <p:cNvSpPr txBox="1"/>
          <p:nvPr/>
        </p:nvSpPr>
        <p:spPr>
          <a:xfrm>
            <a:off x="4787735" y="2899651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368ED05-1D5A-999C-36EB-1E08F86AFFA2}"/>
              </a:ext>
            </a:extLst>
          </p:cNvPr>
          <p:cNvSpPr txBox="1"/>
          <p:nvPr/>
        </p:nvSpPr>
        <p:spPr>
          <a:xfrm>
            <a:off x="5623758" y="1369619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8D8A488-A59E-1C86-D222-B55A059FDF16}"/>
              </a:ext>
            </a:extLst>
          </p:cNvPr>
          <p:cNvSpPr txBox="1"/>
          <p:nvPr/>
        </p:nvSpPr>
        <p:spPr>
          <a:xfrm>
            <a:off x="6557965" y="2394336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C86DB4D-4AE2-1D9A-CC28-EE9ECF59EB46}"/>
              </a:ext>
            </a:extLst>
          </p:cNvPr>
          <p:cNvSpPr txBox="1"/>
          <p:nvPr/>
        </p:nvSpPr>
        <p:spPr>
          <a:xfrm>
            <a:off x="6136330" y="4932468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C68F4EA5-6122-E235-E01A-E77839F2FBC7}"/>
              </a:ext>
            </a:extLst>
          </p:cNvPr>
          <p:cNvSpPr txBox="1"/>
          <p:nvPr/>
        </p:nvSpPr>
        <p:spPr>
          <a:xfrm>
            <a:off x="4640739" y="5513996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6BEE60E1-6686-4F2F-F6C7-CD4A2BCEA21C}"/>
              </a:ext>
            </a:extLst>
          </p:cNvPr>
          <p:cNvSpPr txBox="1"/>
          <p:nvPr/>
        </p:nvSpPr>
        <p:spPr>
          <a:xfrm>
            <a:off x="2124286" y="4803881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EEFA1739-1208-3C9D-18EC-BBC2B33EC8DA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45</a:t>
            </a:r>
          </a:p>
        </p:txBody>
      </p:sp>
    </p:spTree>
    <p:extLst>
      <p:ext uri="{BB962C8B-B14F-4D97-AF65-F5344CB8AC3E}">
        <p14:creationId xmlns:p14="http://schemas.microsoft.com/office/powerpoint/2010/main" val="380204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D3937832-4335-6604-B680-E40D418ABE06}"/>
              </a:ext>
            </a:extLst>
          </p:cNvPr>
          <p:cNvSpPr/>
          <p:nvPr/>
        </p:nvSpPr>
        <p:spPr>
          <a:xfrm>
            <a:off x="3753934" y="310429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29793" y="306197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A36A015F-5F47-03C3-A285-7C37C5352669}"/>
              </a:ext>
            </a:extLst>
          </p:cNvPr>
          <p:cNvSpPr/>
          <p:nvPr/>
        </p:nvSpPr>
        <p:spPr>
          <a:xfrm>
            <a:off x="3758768" y="383036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F737CCAC-BB44-33C7-8E73-E5E4328A41E4}"/>
              </a:ext>
            </a:extLst>
          </p:cNvPr>
          <p:cNvSpPr/>
          <p:nvPr/>
        </p:nvSpPr>
        <p:spPr>
          <a:xfrm>
            <a:off x="4204968" y="27843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CAA9D8A4-771F-FFA3-FF88-D29246D8F322}"/>
              </a:ext>
            </a:extLst>
          </p:cNvPr>
          <p:cNvSpPr/>
          <p:nvPr/>
        </p:nvSpPr>
        <p:spPr>
          <a:xfrm>
            <a:off x="4162888" y="402583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68C7B147-EECC-A2D1-99A3-7E50826B23C2}"/>
              </a:ext>
            </a:extLst>
          </p:cNvPr>
          <p:cNvSpPr/>
          <p:nvPr/>
        </p:nvSpPr>
        <p:spPr>
          <a:xfrm>
            <a:off x="4687898" y="396103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C0BEAD77-238F-3983-A142-65EE40496581}"/>
              </a:ext>
            </a:extLst>
          </p:cNvPr>
          <p:cNvSpPr/>
          <p:nvPr/>
        </p:nvSpPr>
        <p:spPr>
          <a:xfrm>
            <a:off x="3327628" y="228123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2165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D3937832-4335-6604-B680-E40D418ABE06}"/>
              </a:ext>
            </a:extLst>
          </p:cNvPr>
          <p:cNvSpPr/>
          <p:nvPr/>
        </p:nvSpPr>
        <p:spPr>
          <a:xfrm>
            <a:off x="3753934" y="310429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29793" y="306197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A36A015F-5F47-03C3-A285-7C37C5352669}"/>
              </a:ext>
            </a:extLst>
          </p:cNvPr>
          <p:cNvSpPr/>
          <p:nvPr/>
        </p:nvSpPr>
        <p:spPr>
          <a:xfrm>
            <a:off x="3758768" y="383036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F737CCAC-BB44-33C7-8E73-E5E4328A41E4}"/>
              </a:ext>
            </a:extLst>
          </p:cNvPr>
          <p:cNvSpPr/>
          <p:nvPr/>
        </p:nvSpPr>
        <p:spPr>
          <a:xfrm>
            <a:off x="4204968" y="278434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CAA9D8A4-771F-FFA3-FF88-D29246D8F322}"/>
              </a:ext>
            </a:extLst>
          </p:cNvPr>
          <p:cNvSpPr/>
          <p:nvPr/>
        </p:nvSpPr>
        <p:spPr>
          <a:xfrm>
            <a:off x="4162888" y="402583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68C7B147-EECC-A2D1-99A3-7E50826B23C2}"/>
              </a:ext>
            </a:extLst>
          </p:cNvPr>
          <p:cNvSpPr/>
          <p:nvPr/>
        </p:nvSpPr>
        <p:spPr>
          <a:xfrm>
            <a:off x="4687898" y="396103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C0BEAD77-238F-3983-A142-65EE40496581}"/>
              </a:ext>
            </a:extLst>
          </p:cNvPr>
          <p:cNvSpPr/>
          <p:nvPr/>
        </p:nvSpPr>
        <p:spPr>
          <a:xfrm>
            <a:off x="3327628" y="228123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37E200A-AB1F-0C27-7D25-2C1810CFA73E}"/>
              </a:ext>
            </a:extLst>
          </p:cNvPr>
          <p:cNvSpPr txBox="1"/>
          <p:nvPr/>
        </p:nvSpPr>
        <p:spPr>
          <a:xfrm>
            <a:off x="4167909" y="2222477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5F35172-A62A-CFE4-1132-72F0421A2293}"/>
              </a:ext>
            </a:extLst>
          </p:cNvPr>
          <p:cNvSpPr txBox="1"/>
          <p:nvPr/>
        </p:nvSpPr>
        <p:spPr>
          <a:xfrm>
            <a:off x="4934369" y="2990155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8E8878E-66DA-B74F-5A9A-71F99D8E0C7A}"/>
              </a:ext>
            </a:extLst>
          </p:cNvPr>
          <p:cNvSpPr txBox="1"/>
          <p:nvPr/>
        </p:nvSpPr>
        <p:spPr>
          <a:xfrm>
            <a:off x="4905967" y="4196209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9A48F48-FB0B-A57F-0463-9C58969C6DEC}"/>
              </a:ext>
            </a:extLst>
          </p:cNvPr>
          <p:cNvSpPr txBox="1"/>
          <p:nvPr/>
        </p:nvSpPr>
        <p:spPr>
          <a:xfrm>
            <a:off x="4056881" y="4296881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62CF410-8918-7D1D-AAE7-B36A0884E9A5}"/>
              </a:ext>
            </a:extLst>
          </p:cNvPr>
          <p:cNvSpPr txBox="1"/>
          <p:nvPr/>
        </p:nvSpPr>
        <p:spPr>
          <a:xfrm>
            <a:off x="3188777" y="3839272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0C76AFC-A0DE-DB02-AD81-237328E119A3}"/>
              </a:ext>
            </a:extLst>
          </p:cNvPr>
          <p:cNvSpPr txBox="1"/>
          <p:nvPr/>
        </p:nvSpPr>
        <p:spPr>
          <a:xfrm>
            <a:off x="3169994" y="3007025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499F9F5-0101-9CB5-1C67-1AFB03E71958}"/>
              </a:ext>
            </a:extLst>
          </p:cNvPr>
          <p:cNvSpPr txBox="1"/>
          <p:nvPr/>
        </p:nvSpPr>
        <p:spPr>
          <a:xfrm>
            <a:off x="2861566" y="1819477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322F7DF-1169-E098-DDA4-3A50D634C402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65</a:t>
            </a:r>
          </a:p>
        </p:txBody>
      </p:sp>
    </p:spTree>
    <p:extLst>
      <p:ext uri="{BB962C8B-B14F-4D97-AF65-F5344CB8AC3E}">
        <p14:creationId xmlns:p14="http://schemas.microsoft.com/office/powerpoint/2010/main" val="222477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7439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20          5       1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D3937832-4335-6604-B680-E40D418ABE06}"/>
              </a:ext>
            </a:extLst>
          </p:cNvPr>
          <p:cNvSpPr/>
          <p:nvPr/>
        </p:nvSpPr>
        <p:spPr>
          <a:xfrm>
            <a:off x="3778348" y="3775802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47605" y="316429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A36A015F-5F47-03C3-A285-7C37C5352669}"/>
              </a:ext>
            </a:extLst>
          </p:cNvPr>
          <p:cNvSpPr/>
          <p:nvPr/>
        </p:nvSpPr>
        <p:spPr>
          <a:xfrm>
            <a:off x="4746729" y="363954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8FD8ED17-5216-91CC-C638-2D699B5897AE}"/>
              </a:ext>
            </a:extLst>
          </p:cNvPr>
          <p:cNvSpPr/>
          <p:nvPr/>
        </p:nvSpPr>
        <p:spPr>
          <a:xfrm>
            <a:off x="6254147" y="425143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17B40FC0-27AE-396B-CB3F-DA4BD1DA6E36}"/>
              </a:ext>
            </a:extLst>
          </p:cNvPr>
          <p:cNvSpPr/>
          <p:nvPr/>
        </p:nvSpPr>
        <p:spPr>
          <a:xfrm>
            <a:off x="3839975" y="298720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Signe de multiplication 18">
            <a:extLst>
              <a:ext uri="{FF2B5EF4-FFF2-40B4-BE49-F238E27FC236}">
                <a16:creationId xmlns:a16="http://schemas.microsoft.com/office/drawing/2014/main" id="{BCB6A927-C7A1-D901-E246-F4E5EDA99C44}"/>
              </a:ext>
            </a:extLst>
          </p:cNvPr>
          <p:cNvSpPr/>
          <p:nvPr/>
        </p:nvSpPr>
        <p:spPr>
          <a:xfrm>
            <a:off x="4850195" y="47228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88802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7439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20          5       1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D3937832-4335-6604-B680-E40D418ABE06}"/>
              </a:ext>
            </a:extLst>
          </p:cNvPr>
          <p:cNvSpPr/>
          <p:nvPr/>
        </p:nvSpPr>
        <p:spPr>
          <a:xfrm>
            <a:off x="3779436" y="31152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47605" y="316429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A36A015F-5F47-03C3-A285-7C37C5352669}"/>
              </a:ext>
            </a:extLst>
          </p:cNvPr>
          <p:cNvSpPr/>
          <p:nvPr/>
        </p:nvSpPr>
        <p:spPr>
          <a:xfrm>
            <a:off x="4746729" y="363954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F6D4F503-CB69-8890-1AAC-5211B9271C9B}"/>
              </a:ext>
            </a:extLst>
          </p:cNvPr>
          <p:cNvSpPr/>
          <p:nvPr/>
        </p:nvSpPr>
        <p:spPr>
          <a:xfrm>
            <a:off x="3611530" y="360665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Signe de multiplication 18">
            <a:extLst>
              <a:ext uri="{FF2B5EF4-FFF2-40B4-BE49-F238E27FC236}">
                <a16:creationId xmlns:a16="http://schemas.microsoft.com/office/drawing/2014/main" id="{BCB6A927-C7A1-D901-E246-F4E5EDA99C44}"/>
              </a:ext>
            </a:extLst>
          </p:cNvPr>
          <p:cNvSpPr/>
          <p:nvPr/>
        </p:nvSpPr>
        <p:spPr>
          <a:xfrm>
            <a:off x="4850195" y="472283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D8AFF60-1257-124B-593C-10231FDD8C8F}"/>
              </a:ext>
            </a:extLst>
          </p:cNvPr>
          <p:cNvSpPr txBox="1"/>
          <p:nvPr/>
        </p:nvSpPr>
        <p:spPr>
          <a:xfrm>
            <a:off x="4969820" y="3002816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183A1EF-3B31-53DE-E969-51FC5B2BE4F7}"/>
              </a:ext>
            </a:extLst>
          </p:cNvPr>
          <p:cNvSpPr txBox="1"/>
          <p:nvPr/>
        </p:nvSpPr>
        <p:spPr>
          <a:xfrm>
            <a:off x="4975990" y="3840834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26AC267-63BF-4525-5029-9AA4EB140C83}"/>
              </a:ext>
            </a:extLst>
          </p:cNvPr>
          <p:cNvSpPr txBox="1"/>
          <p:nvPr/>
        </p:nvSpPr>
        <p:spPr>
          <a:xfrm>
            <a:off x="3098528" y="3528127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20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3CA43BA-D6A7-B03E-4BA5-77C51B737FC1}"/>
              </a:ext>
            </a:extLst>
          </p:cNvPr>
          <p:cNvSpPr txBox="1"/>
          <p:nvPr/>
        </p:nvSpPr>
        <p:spPr>
          <a:xfrm>
            <a:off x="3287390" y="2648873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20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902B1FAA-1177-1358-71D4-998762C4FDA7}"/>
              </a:ext>
            </a:extLst>
          </p:cNvPr>
          <p:cNvSpPr txBox="1"/>
          <p:nvPr/>
        </p:nvSpPr>
        <p:spPr>
          <a:xfrm>
            <a:off x="5071855" y="4956015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32D647BE-3BED-EBA6-C422-0C1C0F28F77E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85</a:t>
            </a:r>
          </a:p>
        </p:txBody>
      </p:sp>
    </p:spTree>
    <p:extLst>
      <p:ext uri="{BB962C8B-B14F-4D97-AF65-F5344CB8AC3E}">
        <p14:creationId xmlns:p14="http://schemas.microsoft.com/office/powerpoint/2010/main" val="4046765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3" grpId="0" animBg="1"/>
      <p:bldP spid="24" grpId="0" animBg="1"/>
      <p:bldP spid="25" grpId="0" animBg="1"/>
      <p:bldP spid="2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7439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20          5       1    </a:t>
            </a:r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CA8A202-8E9E-A732-235F-8714AF257220}"/>
              </a:ext>
            </a:extLst>
          </p:cNvPr>
          <p:cNvSpPr/>
          <p:nvPr/>
        </p:nvSpPr>
        <p:spPr>
          <a:xfrm>
            <a:off x="4913111" y="474841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A36A015F-5F47-03C3-A285-7C37C5352669}"/>
              </a:ext>
            </a:extLst>
          </p:cNvPr>
          <p:cNvSpPr/>
          <p:nvPr/>
        </p:nvSpPr>
        <p:spPr>
          <a:xfrm>
            <a:off x="2238518" y="456743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F6D4F503-CB69-8890-1AAC-5211B9271C9B}"/>
              </a:ext>
            </a:extLst>
          </p:cNvPr>
          <p:cNvSpPr/>
          <p:nvPr/>
        </p:nvSpPr>
        <p:spPr>
          <a:xfrm>
            <a:off x="3746359" y="317529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2276589F-8707-429D-6293-1CD8635BE8D8}"/>
              </a:ext>
            </a:extLst>
          </p:cNvPr>
          <p:cNvSpPr/>
          <p:nvPr/>
        </p:nvSpPr>
        <p:spPr>
          <a:xfrm>
            <a:off x="2773803" y="505036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Signe de multiplication 20">
            <a:extLst>
              <a:ext uri="{FF2B5EF4-FFF2-40B4-BE49-F238E27FC236}">
                <a16:creationId xmlns:a16="http://schemas.microsoft.com/office/drawing/2014/main" id="{7E28BE86-5C47-7C1D-A035-C8732886E1C6}"/>
              </a:ext>
            </a:extLst>
          </p:cNvPr>
          <p:cNvSpPr/>
          <p:nvPr/>
        </p:nvSpPr>
        <p:spPr>
          <a:xfrm>
            <a:off x="3256733" y="546743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Signe de multiplication 21">
            <a:extLst>
              <a:ext uri="{FF2B5EF4-FFF2-40B4-BE49-F238E27FC236}">
                <a16:creationId xmlns:a16="http://schemas.microsoft.com/office/drawing/2014/main" id="{33C45A3D-D62D-0E4F-B07B-CC094A1949C1}"/>
              </a:ext>
            </a:extLst>
          </p:cNvPr>
          <p:cNvSpPr/>
          <p:nvPr/>
        </p:nvSpPr>
        <p:spPr>
          <a:xfrm>
            <a:off x="4522989" y="483305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804AFECC-2769-9226-A4E6-1FBF143E17E2}"/>
              </a:ext>
            </a:extLst>
          </p:cNvPr>
          <p:cNvSpPr/>
          <p:nvPr/>
        </p:nvSpPr>
        <p:spPr>
          <a:xfrm>
            <a:off x="4487694" y="291001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Signe de multiplication 22">
            <a:extLst>
              <a:ext uri="{FF2B5EF4-FFF2-40B4-BE49-F238E27FC236}">
                <a16:creationId xmlns:a16="http://schemas.microsoft.com/office/drawing/2014/main" id="{755E37C8-377A-F786-1D81-D7CC746DF46D}"/>
              </a:ext>
            </a:extLst>
          </p:cNvPr>
          <p:cNvSpPr/>
          <p:nvPr/>
        </p:nvSpPr>
        <p:spPr>
          <a:xfrm>
            <a:off x="4773901" y="356315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Signe de multiplication 23">
            <a:extLst>
              <a:ext uri="{FF2B5EF4-FFF2-40B4-BE49-F238E27FC236}">
                <a16:creationId xmlns:a16="http://schemas.microsoft.com/office/drawing/2014/main" id="{ED5C6370-920C-1775-A81C-E27EB41987DB}"/>
              </a:ext>
            </a:extLst>
          </p:cNvPr>
          <p:cNvSpPr/>
          <p:nvPr/>
        </p:nvSpPr>
        <p:spPr>
          <a:xfrm>
            <a:off x="3930032" y="387645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97054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7439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CA8A202-8E9E-A732-235F-8714AF257220}"/>
              </a:ext>
            </a:extLst>
          </p:cNvPr>
          <p:cNvSpPr/>
          <p:nvPr/>
        </p:nvSpPr>
        <p:spPr>
          <a:xfrm>
            <a:off x="4913111" y="474841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Signe de multiplication 21">
            <a:extLst>
              <a:ext uri="{FF2B5EF4-FFF2-40B4-BE49-F238E27FC236}">
                <a16:creationId xmlns:a16="http://schemas.microsoft.com/office/drawing/2014/main" id="{33C45A3D-D62D-0E4F-B07B-CC094A1949C1}"/>
              </a:ext>
            </a:extLst>
          </p:cNvPr>
          <p:cNvSpPr/>
          <p:nvPr/>
        </p:nvSpPr>
        <p:spPr>
          <a:xfrm>
            <a:off x="4522989" y="483305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BDB979E8-5EC8-947A-0184-30180C18B481}"/>
              </a:ext>
            </a:extLst>
          </p:cNvPr>
          <p:cNvSpPr txBox="1"/>
          <p:nvPr/>
        </p:nvSpPr>
        <p:spPr>
          <a:xfrm>
            <a:off x="3392624" y="2576188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20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A0A6EA6-BCFB-B4C1-052E-3E18393F3EC6}"/>
              </a:ext>
            </a:extLst>
          </p:cNvPr>
          <p:cNvSpPr txBox="1"/>
          <p:nvPr/>
        </p:nvSpPr>
        <p:spPr>
          <a:xfrm>
            <a:off x="4690556" y="2555044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20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8551152-DECD-9242-080E-47FFA9ABCD9C}"/>
              </a:ext>
            </a:extLst>
          </p:cNvPr>
          <p:cNvSpPr txBox="1"/>
          <p:nvPr/>
        </p:nvSpPr>
        <p:spPr>
          <a:xfrm>
            <a:off x="5012220" y="3622771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20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D605F8F6-472A-9C92-2368-5DB454B6A9B1}"/>
              </a:ext>
            </a:extLst>
          </p:cNvPr>
          <p:cNvSpPr txBox="1"/>
          <p:nvPr/>
        </p:nvSpPr>
        <p:spPr>
          <a:xfrm>
            <a:off x="3382182" y="3830131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20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9FCC050E-CC40-54E6-8CB7-A4A6A123664E}"/>
              </a:ext>
            </a:extLst>
          </p:cNvPr>
          <p:cNvSpPr txBox="1"/>
          <p:nvPr/>
        </p:nvSpPr>
        <p:spPr>
          <a:xfrm>
            <a:off x="2479983" y="4617461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6837AE5-C43E-6899-8ECD-567324A82010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</a:rPr>
              <a:t>93</a:t>
            </a:r>
            <a:endParaRPr lang="fr-FR" sz="6000" dirty="0">
              <a:solidFill>
                <a:schemeClr val="bg1"/>
              </a:solidFill>
            </a:endParaRPr>
          </a:p>
        </p:txBody>
      </p:sp>
      <p:sp>
        <p:nvSpPr>
          <p:cNvPr id="30" name="Signe de multiplication 29">
            <a:extLst>
              <a:ext uri="{FF2B5EF4-FFF2-40B4-BE49-F238E27FC236}">
                <a16:creationId xmlns:a16="http://schemas.microsoft.com/office/drawing/2014/main" id="{F8871320-50BF-20D3-91C5-1A8DFF7BC2CB}"/>
              </a:ext>
            </a:extLst>
          </p:cNvPr>
          <p:cNvSpPr/>
          <p:nvPr/>
        </p:nvSpPr>
        <p:spPr>
          <a:xfrm>
            <a:off x="2238518" y="456743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Signe de multiplication 30">
            <a:extLst>
              <a:ext uri="{FF2B5EF4-FFF2-40B4-BE49-F238E27FC236}">
                <a16:creationId xmlns:a16="http://schemas.microsoft.com/office/drawing/2014/main" id="{97E84204-CCF3-F895-F389-A06287904968}"/>
              </a:ext>
            </a:extLst>
          </p:cNvPr>
          <p:cNvSpPr/>
          <p:nvPr/>
        </p:nvSpPr>
        <p:spPr>
          <a:xfrm>
            <a:off x="2773803" y="505036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Signe de multiplication 31">
            <a:extLst>
              <a:ext uri="{FF2B5EF4-FFF2-40B4-BE49-F238E27FC236}">
                <a16:creationId xmlns:a16="http://schemas.microsoft.com/office/drawing/2014/main" id="{199C922F-38FE-4D83-DA8C-7D7662A56257}"/>
              </a:ext>
            </a:extLst>
          </p:cNvPr>
          <p:cNvSpPr/>
          <p:nvPr/>
        </p:nvSpPr>
        <p:spPr>
          <a:xfrm>
            <a:off x="3256733" y="546743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1746351-2983-499B-2DB4-3BE5DBCAC65F}"/>
              </a:ext>
            </a:extLst>
          </p:cNvPr>
          <p:cNvSpPr txBox="1"/>
          <p:nvPr/>
        </p:nvSpPr>
        <p:spPr>
          <a:xfrm>
            <a:off x="4688388" y="5078594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34" name="Signe de multiplication 33">
            <a:extLst>
              <a:ext uri="{FF2B5EF4-FFF2-40B4-BE49-F238E27FC236}">
                <a16:creationId xmlns:a16="http://schemas.microsoft.com/office/drawing/2014/main" id="{B6ADDA16-4934-9CA6-316F-CE037352881A}"/>
              </a:ext>
            </a:extLst>
          </p:cNvPr>
          <p:cNvSpPr/>
          <p:nvPr/>
        </p:nvSpPr>
        <p:spPr>
          <a:xfrm>
            <a:off x="3746359" y="317529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Signe de multiplication 34">
            <a:extLst>
              <a:ext uri="{FF2B5EF4-FFF2-40B4-BE49-F238E27FC236}">
                <a16:creationId xmlns:a16="http://schemas.microsoft.com/office/drawing/2014/main" id="{79BC44E7-4E44-5E72-8590-4AD510CEE897}"/>
              </a:ext>
            </a:extLst>
          </p:cNvPr>
          <p:cNvSpPr/>
          <p:nvPr/>
        </p:nvSpPr>
        <p:spPr>
          <a:xfrm>
            <a:off x="4487694" y="2910013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Signe de multiplication 35">
            <a:extLst>
              <a:ext uri="{FF2B5EF4-FFF2-40B4-BE49-F238E27FC236}">
                <a16:creationId xmlns:a16="http://schemas.microsoft.com/office/drawing/2014/main" id="{72E25B15-ECDA-0D74-4638-4BAB374F59D7}"/>
              </a:ext>
            </a:extLst>
          </p:cNvPr>
          <p:cNvSpPr/>
          <p:nvPr/>
        </p:nvSpPr>
        <p:spPr>
          <a:xfrm>
            <a:off x="4773901" y="356315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Signe de multiplication 36">
            <a:extLst>
              <a:ext uri="{FF2B5EF4-FFF2-40B4-BE49-F238E27FC236}">
                <a16:creationId xmlns:a16="http://schemas.microsoft.com/office/drawing/2014/main" id="{5279195F-7609-A67C-0CA1-C7018402ADBB}"/>
              </a:ext>
            </a:extLst>
          </p:cNvPr>
          <p:cNvSpPr/>
          <p:nvPr/>
        </p:nvSpPr>
        <p:spPr>
          <a:xfrm>
            <a:off x="3930032" y="387645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0325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7" grpId="0" animBg="1"/>
      <p:bldP spid="28" grpId="0" animBg="1"/>
      <p:bldP spid="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5B3620D-BFBE-151D-53A9-15040DA137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1874836"/>
            <a:ext cx="8763000" cy="3249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194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7439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91694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2585135" y="182886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3741031" y="321511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7978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92CE593-2B7F-6DFA-623D-494F6F51F828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21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2B8B805-BED3-117A-7E18-F92F3E370F38}"/>
              </a:ext>
            </a:extLst>
          </p:cNvPr>
          <p:cNvSpPr txBox="1"/>
          <p:nvPr/>
        </p:nvSpPr>
        <p:spPr>
          <a:xfrm>
            <a:off x="3256566" y="3118108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9632FEA-A5CE-53FA-627D-4CDAC5594B02}"/>
              </a:ext>
            </a:extLst>
          </p:cNvPr>
          <p:cNvSpPr txBox="1"/>
          <p:nvPr/>
        </p:nvSpPr>
        <p:spPr>
          <a:xfrm>
            <a:off x="4747452" y="2869938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9008727-F949-0B2B-A3CF-DF9EDA0742F1}"/>
              </a:ext>
            </a:extLst>
          </p:cNvPr>
          <p:cNvSpPr txBox="1"/>
          <p:nvPr/>
        </p:nvSpPr>
        <p:spPr>
          <a:xfrm>
            <a:off x="2992882" y="1529188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485429C6-FB3B-92EB-8EC4-C64211BB034E}"/>
              </a:ext>
            </a:extLst>
          </p:cNvPr>
          <p:cNvSpPr/>
          <p:nvPr/>
        </p:nvSpPr>
        <p:spPr>
          <a:xfrm>
            <a:off x="4791694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6EFEF7EC-B453-D0E5-A86F-75C8D2A1BD6D}"/>
              </a:ext>
            </a:extLst>
          </p:cNvPr>
          <p:cNvSpPr/>
          <p:nvPr/>
        </p:nvSpPr>
        <p:spPr>
          <a:xfrm>
            <a:off x="2585135" y="182886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95111413-67BB-04CC-92FB-EFD6D6D99DE3}"/>
              </a:ext>
            </a:extLst>
          </p:cNvPr>
          <p:cNvSpPr/>
          <p:nvPr/>
        </p:nvSpPr>
        <p:spPr>
          <a:xfrm>
            <a:off x="3741031" y="321511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6471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79818" y="378433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CA8A202-8E9E-A732-235F-8714AF257220}"/>
              </a:ext>
            </a:extLst>
          </p:cNvPr>
          <p:cNvSpPr/>
          <p:nvPr/>
        </p:nvSpPr>
        <p:spPr>
          <a:xfrm>
            <a:off x="2838476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2569302" y="498123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3714940" y="376419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ACADD216-05E9-794F-92B5-8800E2C1084E}"/>
              </a:ext>
            </a:extLst>
          </p:cNvPr>
          <p:cNvSpPr/>
          <p:nvPr/>
        </p:nvSpPr>
        <p:spPr>
          <a:xfrm>
            <a:off x="6099710" y="222227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6930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  <a:r>
              <a:rPr lang="fr-FR" dirty="0"/>
              <a:t>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79818" y="3784330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CA8A202-8E9E-A732-235F-8714AF257220}"/>
              </a:ext>
            </a:extLst>
          </p:cNvPr>
          <p:cNvSpPr/>
          <p:nvPr/>
        </p:nvSpPr>
        <p:spPr>
          <a:xfrm>
            <a:off x="2838476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2569302" y="498123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3714940" y="376419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ACADD216-05E9-794F-92B5-8800E2C1084E}"/>
              </a:ext>
            </a:extLst>
          </p:cNvPr>
          <p:cNvSpPr/>
          <p:nvPr/>
        </p:nvSpPr>
        <p:spPr>
          <a:xfrm>
            <a:off x="6099710" y="2222279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4E4BC50-CABB-D39C-2E51-09BE1CDC7475}"/>
              </a:ext>
            </a:extLst>
          </p:cNvPr>
          <p:cNvSpPr txBox="1"/>
          <p:nvPr/>
        </p:nvSpPr>
        <p:spPr>
          <a:xfrm>
            <a:off x="3624284" y="4014799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9AC8738A-2525-3AA8-3737-2D4640720E6A}"/>
              </a:ext>
            </a:extLst>
          </p:cNvPr>
          <p:cNvSpPr txBox="1"/>
          <p:nvPr/>
        </p:nvSpPr>
        <p:spPr>
          <a:xfrm>
            <a:off x="4707100" y="4076718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8310F779-DFED-27DD-4654-A84EA09410FF}"/>
              </a:ext>
            </a:extLst>
          </p:cNvPr>
          <p:cNvSpPr txBox="1"/>
          <p:nvPr/>
        </p:nvSpPr>
        <p:spPr>
          <a:xfrm>
            <a:off x="2688055" y="2896681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BB5A296-51A3-BAC3-41FE-157D76DC2BAD}"/>
              </a:ext>
            </a:extLst>
          </p:cNvPr>
          <p:cNvSpPr txBox="1"/>
          <p:nvPr/>
        </p:nvSpPr>
        <p:spPr>
          <a:xfrm>
            <a:off x="6152904" y="2541672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E5ED93-2B87-7EB8-9306-A18EAB781064}"/>
              </a:ext>
            </a:extLst>
          </p:cNvPr>
          <p:cNvSpPr txBox="1"/>
          <p:nvPr/>
        </p:nvSpPr>
        <p:spPr>
          <a:xfrm>
            <a:off x="2474299" y="5236734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B5927EE-CCB7-7D5B-D9EA-A0A2B02E2049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380907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4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91694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CA8A202-8E9E-A732-235F-8714AF257220}"/>
              </a:ext>
            </a:extLst>
          </p:cNvPr>
          <p:cNvSpPr/>
          <p:nvPr/>
        </p:nvSpPr>
        <p:spPr>
          <a:xfrm>
            <a:off x="2838476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27D0DACE-288A-7837-FFCF-EEC525A34AD0}"/>
              </a:ext>
            </a:extLst>
          </p:cNvPr>
          <p:cNvSpPr/>
          <p:nvPr/>
        </p:nvSpPr>
        <p:spPr>
          <a:xfrm>
            <a:off x="4401788" y="402579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EB9CF678-422C-DFE1-0E17-8ED87FDE9FC8}"/>
              </a:ext>
            </a:extLst>
          </p:cNvPr>
          <p:cNvSpPr/>
          <p:nvPr/>
        </p:nvSpPr>
        <p:spPr>
          <a:xfrm>
            <a:off x="3752907" y="321511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8382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4165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92CE593-2B7F-6DFA-623D-494F6F51F828}"/>
              </a:ext>
            </a:extLst>
          </p:cNvPr>
          <p:cNvSpPr txBox="1"/>
          <p:nvPr/>
        </p:nvSpPr>
        <p:spPr>
          <a:xfrm>
            <a:off x="7481620" y="3139358"/>
            <a:ext cx="1080323" cy="1015663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chemeClr val="bg1"/>
                </a:solidFill>
              </a:rPr>
              <a:t>35</a:t>
            </a:r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7FD77005-C583-623C-903F-876EDB7E4F60}"/>
              </a:ext>
            </a:extLst>
          </p:cNvPr>
          <p:cNvSpPr/>
          <p:nvPr/>
        </p:nvSpPr>
        <p:spPr>
          <a:xfrm>
            <a:off x="4791694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5DD07104-7211-5AB6-D679-0607D66A942D}"/>
              </a:ext>
            </a:extLst>
          </p:cNvPr>
          <p:cNvSpPr/>
          <p:nvPr/>
        </p:nvSpPr>
        <p:spPr>
          <a:xfrm>
            <a:off x="2838476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Signe de multiplication 17">
            <a:extLst>
              <a:ext uri="{FF2B5EF4-FFF2-40B4-BE49-F238E27FC236}">
                <a16:creationId xmlns:a16="http://schemas.microsoft.com/office/drawing/2014/main" id="{5772BC08-E5BC-A023-AA2F-FE604CA11DC0}"/>
              </a:ext>
            </a:extLst>
          </p:cNvPr>
          <p:cNvSpPr/>
          <p:nvPr/>
        </p:nvSpPr>
        <p:spPr>
          <a:xfrm>
            <a:off x="4401788" y="402579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Signe de multiplication 18">
            <a:extLst>
              <a:ext uri="{FF2B5EF4-FFF2-40B4-BE49-F238E27FC236}">
                <a16:creationId xmlns:a16="http://schemas.microsoft.com/office/drawing/2014/main" id="{F9C98119-59CF-1E64-D2EC-ACB202FC95B7}"/>
              </a:ext>
            </a:extLst>
          </p:cNvPr>
          <p:cNvSpPr/>
          <p:nvPr/>
        </p:nvSpPr>
        <p:spPr>
          <a:xfrm>
            <a:off x="3752907" y="3215111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2B8B805-BED3-117A-7E18-F92F3E370F38}"/>
              </a:ext>
            </a:extLst>
          </p:cNvPr>
          <p:cNvSpPr txBox="1"/>
          <p:nvPr/>
        </p:nvSpPr>
        <p:spPr>
          <a:xfrm>
            <a:off x="4304805" y="4373623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9632FEA-A5CE-53FA-627D-4CDAC5594B02}"/>
              </a:ext>
            </a:extLst>
          </p:cNvPr>
          <p:cNvSpPr txBox="1"/>
          <p:nvPr/>
        </p:nvSpPr>
        <p:spPr>
          <a:xfrm>
            <a:off x="3584686" y="2621302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9008727-F949-0B2B-A3CF-DF9EDA0742F1}"/>
              </a:ext>
            </a:extLst>
          </p:cNvPr>
          <p:cNvSpPr txBox="1"/>
          <p:nvPr/>
        </p:nvSpPr>
        <p:spPr>
          <a:xfrm>
            <a:off x="4668982" y="2896681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D695C6F-6DA4-AB7A-98D4-F9936A90BB83}"/>
              </a:ext>
            </a:extLst>
          </p:cNvPr>
          <p:cNvSpPr txBox="1"/>
          <p:nvPr/>
        </p:nvSpPr>
        <p:spPr>
          <a:xfrm>
            <a:off x="2746270" y="3805654"/>
            <a:ext cx="728354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>
                <a:solidFill>
                  <a:srgbClr val="C0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08020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Écris le score total sur ton ardoise.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4/7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45BB4597-B20B-0EC7-B534-61666EFA5492}"/>
              </a:ext>
            </a:extLst>
          </p:cNvPr>
          <p:cNvGrpSpPr/>
          <p:nvPr/>
        </p:nvGrpSpPr>
        <p:grpSpPr>
          <a:xfrm>
            <a:off x="1769093" y="967439"/>
            <a:ext cx="5400000" cy="5400000"/>
            <a:chOff x="1769093" y="964165"/>
            <a:chExt cx="5400000" cy="5400000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F4699B8B-8EEC-5199-B63A-35573E7C538D}"/>
                </a:ext>
              </a:extLst>
            </p:cNvPr>
            <p:cNvSpPr/>
            <p:nvPr/>
          </p:nvSpPr>
          <p:spPr>
            <a:xfrm>
              <a:off x="1769093" y="964165"/>
              <a:ext cx="5400000" cy="54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858B0DE5-A03E-2B86-9CD5-593F3315562C}"/>
                </a:ext>
              </a:extLst>
            </p:cNvPr>
            <p:cNvSpPr/>
            <p:nvPr/>
          </p:nvSpPr>
          <p:spPr>
            <a:xfrm>
              <a:off x="2669093" y="1864165"/>
              <a:ext cx="3600000" cy="3600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1BA785D0-77AB-1275-C2F0-211E5AAC215E}"/>
                </a:ext>
              </a:extLst>
            </p:cNvPr>
            <p:cNvSpPr/>
            <p:nvPr/>
          </p:nvSpPr>
          <p:spPr>
            <a:xfrm>
              <a:off x="3569093" y="2764165"/>
              <a:ext cx="1800000" cy="180000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3" name="ZoneTexte 12">
            <a:extLst>
              <a:ext uri="{FF2B5EF4-FFF2-40B4-BE49-F238E27FC236}">
                <a16:creationId xmlns:a16="http://schemas.microsoft.com/office/drawing/2014/main" id="{B8272979-DB4A-02F8-ED0B-4B4E3A82C6F0}"/>
              </a:ext>
            </a:extLst>
          </p:cNvPr>
          <p:cNvSpPr txBox="1"/>
          <p:nvPr/>
        </p:nvSpPr>
        <p:spPr>
          <a:xfrm>
            <a:off x="4144819" y="3324025"/>
            <a:ext cx="3230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chemeClr val="bg1"/>
                </a:solidFill>
              </a:rPr>
              <a:t>10          5       1    </a:t>
            </a:r>
          </a:p>
        </p:txBody>
      </p:sp>
      <p:sp>
        <p:nvSpPr>
          <p:cNvPr id="14" name="Signe de multiplication 13">
            <a:extLst>
              <a:ext uri="{FF2B5EF4-FFF2-40B4-BE49-F238E27FC236}">
                <a16:creationId xmlns:a16="http://schemas.microsoft.com/office/drawing/2014/main" id="{D3937832-4335-6604-B680-E40D418ABE06}"/>
              </a:ext>
            </a:extLst>
          </p:cNvPr>
          <p:cNvSpPr/>
          <p:nvPr/>
        </p:nvSpPr>
        <p:spPr>
          <a:xfrm>
            <a:off x="3779436" y="3115294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Signe de multiplication 14">
            <a:extLst>
              <a:ext uri="{FF2B5EF4-FFF2-40B4-BE49-F238E27FC236}">
                <a16:creationId xmlns:a16="http://schemas.microsoft.com/office/drawing/2014/main" id="{8950165E-E36F-F880-2AD0-D305F4989E37}"/>
              </a:ext>
            </a:extLst>
          </p:cNvPr>
          <p:cNvSpPr/>
          <p:nvPr/>
        </p:nvSpPr>
        <p:spPr>
          <a:xfrm>
            <a:off x="4791694" y="348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Signe de multiplication 15">
            <a:extLst>
              <a:ext uri="{FF2B5EF4-FFF2-40B4-BE49-F238E27FC236}">
                <a16:creationId xmlns:a16="http://schemas.microsoft.com/office/drawing/2014/main" id="{BCA8A202-8E9E-A732-235F-8714AF257220}"/>
              </a:ext>
            </a:extLst>
          </p:cNvPr>
          <p:cNvSpPr/>
          <p:nvPr/>
        </p:nvSpPr>
        <p:spPr>
          <a:xfrm>
            <a:off x="5274624" y="144898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igne de multiplication 4">
            <a:extLst>
              <a:ext uri="{FF2B5EF4-FFF2-40B4-BE49-F238E27FC236}">
                <a16:creationId xmlns:a16="http://schemas.microsoft.com/office/drawing/2014/main" id="{A36A015F-5F47-03C3-A285-7C37C5352669}"/>
              </a:ext>
            </a:extLst>
          </p:cNvPr>
          <p:cNvSpPr/>
          <p:nvPr/>
        </p:nvSpPr>
        <p:spPr>
          <a:xfrm>
            <a:off x="4044100" y="393742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igne de multiplication 5">
            <a:extLst>
              <a:ext uri="{FF2B5EF4-FFF2-40B4-BE49-F238E27FC236}">
                <a16:creationId xmlns:a16="http://schemas.microsoft.com/office/drawing/2014/main" id="{7E8E4769-8307-1C80-B65C-F13DA36D7452}"/>
              </a:ext>
            </a:extLst>
          </p:cNvPr>
          <p:cNvSpPr/>
          <p:nvPr/>
        </p:nvSpPr>
        <p:spPr>
          <a:xfrm>
            <a:off x="4582198" y="3924366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Signe de multiplication 6">
            <a:extLst>
              <a:ext uri="{FF2B5EF4-FFF2-40B4-BE49-F238E27FC236}">
                <a16:creationId xmlns:a16="http://schemas.microsoft.com/office/drawing/2014/main" id="{55D5CE22-4539-9CEE-4760-79754E9A7C6F}"/>
              </a:ext>
            </a:extLst>
          </p:cNvPr>
          <p:cNvSpPr/>
          <p:nvPr/>
        </p:nvSpPr>
        <p:spPr>
          <a:xfrm>
            <a:off x="6197869" y="2495265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Signe de multiplication 7">
            <a:extLst>
              <a:ext uri="{FF2B5EF4-FFF2-40B4-BE49-F238E27FC236}">
                <a16:creationId xmlns:a16="http://schemas.microsoft.com/office/drawing/2014/main" id="{480AE5C1-D3F2-FBF6-7471-A77C6D675CB9}"/>
              </a:ext>
            </a:extLst>
          </p:cNvPr>
          <p:cNvSpPr/>
          <p:nvPr/>
        </p:nvSpPr>
        <p:spPr>
          <a:xfrm>
            <a:off x="5786163" y="5028837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Signe de multiplication 8">
            <a:extLst>
              <a:ext uri="{FF2B5EF4-FFF2-40B4-BE49-F238E27FC236}">
                <a16:creationId xmlns:a16="http://schemas.microsoft.com/office/drawing/2014/main" id="{71871784-840F-CA2E-64C0-4D214928FC21}"/>
              </a:ext>
            </a:extLst>
          </p:cNvPr>
          <p:cNvSpPr/>
          <p:nvPr/>
        </p:nvSpPr>
        <p:spPr>
          <a:xfrm>
            <a:off x="4285565" y="558904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Signe de multiplication 16">
            <a:extLst>
              <a:ext uri="{FF2B5EF4-FFF2-40B4-BE49-F238E27FC236}">
                <a16:creationId xmlns:a16="http://schemas.microsoft.com/office/drawing/2014/main" id="{3086D2D2-0A16-464D-BEEA-B912D7751AD1}"/>
              </a:ext>
            </a:extLst>
          </p:cNvPr>
          <p:cNvSpPr/>
          <p:nvPr/>
        </p:nvSpPr>
        <p:spPr>
          <a:xfrm>
            <a:off x="2254520" y="4471258"/>
            <a:ext cx="482930" cy="482930"/>
          </a:xfrm>
          <a:prstGeom prst="mathMultiply">
            <a:avLst>
              <a:gd name="adj1" fmla="val 10405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414943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241</TotalTime>
  <Words>174</Words>
  <Application>Microsoft Office PowerPoint</Application>
  <PresentationFormat>Affichage à l'écran (4:3)</PresentationFormat>
  <Paragraphs>91</Paragraphs>
  <Slides>16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Écris le score total sur ton ardoise.</vt:lpstr>
      <vt:lpstr>Correction </vt:lpstr>
      <vt:lpstr>Écris le score total sur ton ardoise.</vt:lpstr>
      <vt:lpstr>Correction .</vt:lpstr>
      <vt:lpstr>Écris le score total sur ton ardoise.</vt:lpstr>
      <vt:lpstr>Correction </vt:lpstr>
      <vt:lpstr>Écris le score total sur ton ardoise.</vt:lpstr>
      <vt:lpstr>Correction</vt:lpstr>
      <vt:lpstr>Écris le score total sur ton ardoise.</vt:lpstr>
      <vt:lpstr>Correction</vt:lpstr>
      <vt:lpstr>Écris le score total sur ton ardoise.</vt:lpstr>
      <vt:lpstr>Correction</vt:lpstr>
      <vt:lpstr>Écris le score total sur ton ardoise.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40</cp:revision>
  <dcterms:created xsi:type="dcterms:W3CDTF">2023-02-07T14:55:57Z</dcterms:created>
  <dcterms:modified xsi:type="dcterms:W3CDTF">2025-08-13T10:48:21Z</dcterms:modified>
</cp:coreProperties>
</file>